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4"/>
  </p:notesMasterIdLst>
  <p:sldIdLst>
    <p:sldId id="257" r:id="rId3"/>
    <p:sldId id="258" r:id="rId4"/>
    <p:sldId id="259" r:id="rId5"/>
    <p:sldId id="262" r:id="rId6"/>
    <p:sldId id="263" r:id="rId7"/>
    <p:sldId id="267" r:id="rId8"/>
    <p:sldId id="265" r:id="rId9"/>
    <p:sldId id="261" r:id="rId10"/>
    <p:sldId id="274" r:id="rId11"/>
    <p:sldId id="269" r:id="rId12"/>
    <p:sldId id="275" r:id="rId13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16/05/2023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2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5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16/05/2023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16/05/2023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16/05/2023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16/05/2023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862713" y="450078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08-02-2023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Enero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3336629" y="2419846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Enero 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43339" y="68627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7049193" y="975543"/>
            <a:ext cx="4363259" cy="1651280"/>
          </a:xfrm>
        </p:spPr>
        <p:txBody>
          <a:bodyPr>
            <a:normAutofit fontScale="92500"/>
          </a:bodyPr>
          <a:lstStyle/>
          <a:p>
            <a:r>
              <a:rPr lang="es-MX" dirty="0" smtClean="0"/>
              <a:t>BUZON DE QUEJAS, SUJERENCIAS Y MEJORAS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36" y="612868"/>
            <a:ext cx="4493991" cy="57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6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4903967" y="1221817"/>
            <a:ext cx="3724645" cy="1418523"/>
          </a:xfrm>
        </p:spPr>
        <p:txBody>
          <a:bodyPr>
            <a:normAutofit fontScale="77500" lnSpcReduction="20000"/>
          </a:bodyPr>
          <a:lstStyle/>
          <a:p>
            <a:r>
              <a:rPr lang="es-MX" sz="4100" dirty="0" smtClean="0"/>
              <a:t>EVENTOS 2023</a:t>
            </a:r>
          </a:p>
          <a:p>
            <a:r>
              <a:rPr lang="es-MX" dirty="0" smtClean="0"/>
              <a:t>Se realizo la tradicional rosca de reyes magos</a:t>
            </a:r>
            <a:endParaRPr lang="es-MX" dirty="0"/>
          </a:p>
        </p:txBody>
      </p:sp>
      <p:pic>
        <p:nvPicPr>
          <p:cNvPr id="4" name="Imagen 3" descr="C:\Users\Recursos Humanos\Desktop\RECURSOS HUMANOS\PROCESOS DE RECURSOS HUMANOS\MOTIVACIÓN\FOTOS 2023\ROSCA DE REYES MAGOS\89b67604-58cf-40c8-b804-af02f1a86a4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86" y="3714503"/>
            <a:ext cx="3743195" cy="275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C:\Users\Recursos Humanos\Desktop\RECURSOS HUMANOS\PROCESOS DE RECURSOS HUMANOS\MOTIVACIÓN\FOTOS 2023\ROSCA DE REYES MAGOS\3e86cb9e-9a2b-40de-917c-e0bcd9c42bac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734" y="3714503"/>
            <a:ext cx="3677285" cy="275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C:\Users\Recursos Humanos\Desktop\RECURSOS HUMANOS\PROCESOS DE RECURSOS HUMANOS\MOTIVACIÓN\FOTOS 2023\ROSCA DE REYES MAGOS\dd00cb17-f848-4f46-a198-4dfbf1698c3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72" y="254433"/>
            <a:ext cx="2491047" cy="335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55" y="2117900"/>
            <a:ext cx="3006436" cy="45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0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6955038" y="201453"/>
            <a:ext cx="3801698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11" name="Text Box 50"/>
          <p:cNvSpPr txBox="1">
            <a:spLocks noChangeArrowheads="1"/>
          </p:cNvSpPr>
          <p:nvPr/>
        </p:nvSpPr>
        <p:spPr bwMode="auto">
          <a:xfrm>
            <a:off x="9330978" y="2873162"/>
            <a:ext cx="18732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8938231" y="4193448"/>
            <a:ext cx="2658743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EN ENERO NO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dirty="0" smtClean="0">
                <a:solidFill>
                  <a:srgbClr val="5B9BD5">
                    <a:lumMod val="75000"/>
                  </a:srgbClr>
                </a:solidFill>
                <a:latin typeface="Dekar" panose="02000000000000000000" pitchFamily="50" charset="0"/>
              </a:rPr>
              <a:t>SE PRESENTO NINGÚN ACCIDENTE</a:t>
            </a:r>
            <a:endParaRPr lang="es-ES" altLang="es-MX" sz="1500" dirty="0">
              <a:solidFill>
                <a:srgbClr val="5B9BD5">
                  <a:lumMod val="75000"/>
                </a:srgbClr>
              </a:solidFill>
              <a:latin typeface="Dekar" panose="02000000000000000000" pitchFamily="50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6" y="1336272"/>
            <a:ext cx="7109437" cy="247560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4" y="3845230"/>
            <a:ext cx="6870759" cy="244496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414824" y="5161895"/>
            <a:ext cx="178940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SE CUMPLIO EL METRICO</a:t>
            </a:r>
            <a:endParaRPr lang="es-ES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7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1108494" y="1708430"/>
            <a:ext cx="3363754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	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1" y="1144447"/>
            <a:ext cx="6246596" cy="11279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7" y="2721105"/>
            <a:ext cx="7110727" cy="313936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880464" y="3441161"/>
            <a:ext cx="409817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enero se impartieron los siguientes cursos:</a:t>
            </a:r>
          </a:p>
          <a:p>
            <a:r>
              <a:rPr lang="es-E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s-E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APQP</a:t>
            </a:r>
          </a:p>
          <a:p>
            <a:r>
              <a:rPr lang="es-E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s-MX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CONSTITUCION Y FUNCIONAMIENTO DE LAS COMISIONES DE </a:t>
            </a:r>
            <a:r>
              <a:rPr lang="es-MX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</a:t>
            </a:r>
          </a:p>
          <a:p>
            <a:r>
              <a:rPr lang="es-MX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-MSA</a:t>
            </a:r>
            <a:endParaRPr lang="es-E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101383" y="555525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Enero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918" y="3006289"/>
            <a:ext cx="4519225" cy="31992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444" y="555525"/>
            <a:ext cx="3164115" cy="260705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444" y="3305547"/>
            <a:ext cx="2284032" cy="30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081672" y="232590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ENERO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270" y="3915294"/>
            <a:ext cx="3713018" cy="278476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517" y="2048472"/>
            <a:ext cx="8648200" cy="20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018767" y="594359"/>
            <a:ext cx="358789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QUINCENA DE ENERO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13" y="2552006"/>
            <a:ext cx="6075777" cy="37711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0" y="3902825"/>
            <a:ext cx="3235990" cy="231142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345977" y="2202425"/>
            <a:ext cx="330497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la segunda quincena bajo la productividad</a:t>
            </a:r>
            <a:endParaRPr lang="es-E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602447" y="830964"/>
            <a:ext cx="51259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</a:p>
          <a:p>
            <a:pPr algn="ctr"/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 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 </a:t>
            </a:r>
            <a:endParaRPr lang="es-ES" sz="28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ENERO 2023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46" y="2953769"/>
            <a:ext cx="11060068" cy="276263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246225" y="1337901"/>
            <a:ext cx="330497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la segunda quincena bajo la productividad</a:t>
            </a:r>
            <a:endParaRPr lang="es-E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089862" y="564956"/>
            <a:ext cx="643001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CELEBRACIÓN DE CUMPLEAÑOS DEL MES DE ENERO 2023 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74" y="1651639"/>
            <a:ext cx="3275215" cy="46325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63" y="1992745"/>
            <a:ext cx="5721929" cy="42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5121367" y="302212"/>
            <a:ext cx="6965685" cy="1056117"/>
          </a:xfrm>
        </p:spPr>
        <p:txBody>
          <a:bodyPr>
            <a:normAutofit fontScale="77500" lnSpcReduction="20000"/>
          </a:bodyPr>
          <a:lstStyle/>
          <a:p>
            <a:r>
              <a:rPr lang="es-MX" dirty="0" smtClean="0"/>
              <a:t>BOLETIN MENSUAL DE COMUNICACIÓN INTERNA DEL MES DE ENERO 2023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22" y="1703763"/>
            <a:ext cx="5678536" cy="439357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5" y="1703763"/>
            <a:ext cx="5816454" cy="44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7284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2251</TotalTime>
  <Words>140</Words>
  <Application>Microsoft Office PowerPoint</Application>
  <PresentationFormat>Panorámica</PresentationFormat>
  <Paragraphs>41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71</cp:revision>
  <cp:lastPrinted>2023-03-11T18:28:47Z</cp:lastPrinted>
  <dcterms:created xsi:type="dcterms:W3CDTF">2022-09-02T16:29:25Z</dcterms:created>
  <dcterms:modified xsi:type="dcterms:W3CDTF">2023-05-16T14:17:39Z</dcterms:modified>
</cp:coreProperties>
</file>